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98D6DEB-5133-4C8F-AAEE-BCF7BD6D920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4FD6766-8519-4856-B489-B1EC512B37F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8D6DEB-5133-4C8F-AAEE-BCF7BD6D920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FD6766-8519-4856-B489-B1EC512B3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98D6DEB-5133-4C8F-AAEE-BCF7BD6D920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4FD6766-8519-4856-B489-B1EC512B3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8D6DEB-5133-4C8F-AAEE-BCF7BD6D920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FD6766-8519-4856-B489-B1EC512B3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8D6DEB-5133-4C8F-AAEE-BCF7BD6D920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4FD6766-8519-4856-B489-B1EC512B37F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8D6DEB-5133-4C8F-AAEE-BCF7BD6D920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FD6766-8519-4856-B489-B1EC512B3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8D6DEB-5133-4C8F-AAEE-BCF7BD6D920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FD6766-8519-4856-B489-B1EC512B3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8D6DEB-5133-4C8F-AAEE-BCF7BD6D920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FD6766-8519-4856-B489-B1EC512B3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8D6DEB-5133-4C8F-AAEE-BCF7BD6D920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FD6766-8519-4856-B489-B1EC512B3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8D6DEB-5133-4C8F-AAEE-BCF7BD6D920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FD6766-8519-4856-B489-B1EC512B37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8D6DEB-5133-4C8F-AAEE-BCF7BD6D920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FD6766-8519-4856-B489-B1EC512B37F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98D6DEB-5133-4C8F-AAEE-BCF7BD6D9209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4FD6766-8519-4856-B489-B1EC512B37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Short Stories!!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Aug. 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524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warm-up</a:t>
            </a:r>
          </a:p>
          <a:p>
            <a:r>
              <a:rPr lang="en-US" dirty="0" smtClean="0"/>
              <a:t>Discuss story</a:t>
            </a:r>
          </a:p>
          <a:p>
            <a:r>
              <a:rPr lang="en-US" dirty="0" smtClean="0"/>
              <a:t>Short partner activity</a:t>
            </a:r>
          </a:p>
          <a:p>
            <a:r>
              <a:rPr lang="en-US" dirty="0" smtClean="0"/>
              <a:t>Quiz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238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Finish the story:  He said, “I double dare you!”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0562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</TotalTime>
  <Words>29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Opulent</vt:lpstr>
      <vt:lpstr>Short Stories!!</vt:lpstr>
      <vt:lpstr>Agenda </vt:lpstr>
      <vt:lpstr>Thinker</vt:lpstr>
    </vt:vector>
  </TitlesOfParts>
  <Company>Virden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Stories!!</dc:title>
  <dc:creator>Angie McCall</dc:creator>
  <cp:lastModifiedBy>Angie McCall</cp:lastModifiedBy>
  <cp:revision>1</cp:revision>
  <dcterms:created xsi:type="dcterms:W3CDTF">2011-08-26T20:16:06Z</dcterms:created>
  <dcterms:modified xsi:type="dcterms:W3CDTF">2011-08-26T20:21:26Z</dcterms:modified>
</cp:coreProperties>
</file>